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3" r:id="rId4"/>
    <p:sldId id="284" r:id="rId5"/>
    <p:sldId id="261" r:id="rId6"/>
    <p:sldId id="258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1"/>
    <p:restoredTop sz="95897"/>
  </p:normalViewPr>
  <p:slideViewPr>
    <p:cSldViewPr snapToGrid="0" snapToObjects="1">
      <p:cViewPr varScale="1">
        <p:scale>
          <a:sx n="153" d="100"/>
          <a:sy n="153" d="100"/>
        </p:scale>
        <p:origin x="1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6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3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79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2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0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0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9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71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7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D03B2-390E-EF43-91E0-5D55B3D5A93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CD0EA-8114-4845-A50B-66ADD6FF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37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9EB06-C32A-6047-B20C-2A30B8C1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927" y="4475715"/>
            <a:ext cx="2112847" cy="2153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846EF-1720-2743-A5F7-DAF29E16A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078" y="2136253"/>
            <a:ext cx="9873841" cy="1292747"/>
          </a:xfrm>
        </p:spPr>
        <p:txBody>
          <a:bodyPr>
            <a:noAutofit/>
          </a:bodyPr>
          <a:lstStyle/>
          <a:p>
            <a:r>
              <a:rPr lang="en-US" sz="4400" dirty="0"/>
              <a:t>CRUMBL COOKIE</a:t>
            </a:r>
            <a:br>
              <a:rPr lang="en-US" sz="4400" dirty="0"/>
            </a:br>
            <a:r>
              <a:rPr lang="en-US" sz="4400" dirty="0"/>
              <a:t>INVENTORY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40CB8-BCE1-864F-AD1D-859759DC6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226" y="4518511"/>
            <a:ext cx="3733101" cy="2067885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Presented by: </a:t>
            </a:r>
          </a:p>
          <a:p>
            <a:pPr algn="l"/>
            <a:r>
              <a:rPr lang="en-US" sz="1600" dirty="0"/>
              <a:t>Collin Taylor</a:t>
            </a:r>
          </a:p>
          <a:p>
            <a:pPr algn="l"/>
            <a:r>
              <a:rPr lang="en-US" sz="1600" dirty="0"/>
              <a:t>Kishan Rathor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Under the guidance of:</a:t>
            </a:r>
          </a:p>
          <a:p>
            <a:pPr algn="l"/>
            <a:r>
              <a:rPr lang="en-US" sz="1600" dirty="0"/>
              <a:t>Prof Michael Fudge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4F0953C-A070-BD74-3917-F7078CBA1C0D}"/>
              </a:ext>
            </a:extLst>
          </p:cNvPr>
          <p:cNvSpPr txBox="1">
            <a:spLocks/>
          </p:cNvSpPr>
          <p:nvPr/>
        </p:nvSpPr>
        <p:spPr>
          <a:xfrm>
            <a:off x="4807589" y="1507015"/>
            <a:ext cx="2576817" cy="3538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IST 659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753497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8994C-8122-157A-1373-07DA48B07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4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41540-63F0-E245-7FCD-ABAD1A3B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6114" cy="68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CDCBE-8E02-82A4-18B9-798A6DEE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6114" cy="68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6C265D-9116-B67A-96A7-FDCCA25D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" y="0"/>
            <a:ext cx="12180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0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76878-F222-A57A-9432-FCFBF4B3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" y="-3313"/>
            <a:ext cx="12186116" cy="68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02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A3AB2-19A8-1332-CDF2-6EE67538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" y="0"/>
            <a:ext cx="12180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98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016C8-BD68-7E02-3DD4-E23EE63D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6114" cy="68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1050-9B80-8A2C-7762-FB7411B1E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6114" cy="68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8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AC72D-9F0F-5C09-85B3-6A785BDFA0C3}"/>
              </a:ext>
            </a:extLst>
          </p:cNvPr>
          <p:cNvSpPr txBox="1">
            <a:spLocks/>
          </p:cNvSpPr>
          <p:nvPr/>
        </p:nvSpPr>
        <p:spPr>
          <a:xfrm>
            <a:off x="1524000" y="2919494"/>
            <a:ext cx="9144000" cy="10190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TABLE DATA</a:t>
            </a:r>
          </a:p>
        </p:txBody>
      </p:sp>
    </p:spTree>
    <p:extLst>
      <p:ext uri="{BB962C8B-B14F-4D97-AF65-F5344CB8AC3E}">
        <p14:creationId xmlns:p14="http://schemas.microsoft.com/office/powerpoint/2010/main" val="133293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5C533-CE31-BEFD-9713-113EC18D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26"/>
            <a:ext cx="12192000" cy="6864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426E2A-E6F0-59CA-A338-89744D70993A}"/>
              </a:ext>
            </a:extLst>
          </p:cNvPr>
          <p:cNvSpPr txBox="1"/>
          <p:nvPr/>
        </p:nvSpPr>
        <p:spPr>
          <a:xfrm>
            <a:off x="525518" y="2133600"/>
            <a:ext cx="7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F5946-AF66-1A93-AC19-07AEDC2BE942}"/>
              </a:ext>
            </a:extLst>
          </p:cNvPr>
          <p:cNvSpPr txBox="1"/>
          <p:nvPr/>
        </p:nvSpPr>
        <p:spPr>
          <a:xfrm>
            <a:off x="1413133" y="5407572"/>
            <a:ext cx="81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Payroll</a:t>
            </a:r>
          </a:p>
        </p:txBody>
      </p:sp>
    </p:spTree>
    <p:extLst>
      <p:ext uri="{BB962C8B-B14F-4D97-AF65-F5344CB8AC3E}">
        <p14:creationId xmlns:p14="http://schemas.microsoft.com/office/powerpoint/2010/main" val="161420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B18F-0F0A-9349-9760-0ACB856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00C1B-F0D1-8145-AF74-F40ABC8D3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  <a:latin typeface="Helvetica" pitchFamily="2" charset="0"/>
              </a:rPr>
              <a:t>Our goal for this project was to create an inventory management database using data that we created to simulate operating a cookie bakery.</a:t>
            </a:r>
          </a:p>
          <a:p>
            <a:pPr marL="0" indent="0">
              <a:buNone/>
            </a:pPr>
            <a:endParaRPr lang="en-US" sz="2000" dirty="0">
              <a:effectLst/>
              <a:latin typeface="Helvetica" pitchFamily="2" charset="0"/>
            </a:endParaRPr>
          </a:p>
          <a:p>
            <a:r>
              <a:rPr lang="en-US" sz="2000" dirty="0">
                <a:effectLst/>
                <a:latin typeface="Helvetica" pitchFamily="2" charset="0"/>
              </a:rPr>
              <a:t>The Database has Data for</a:t>
            </a:r>
          </a:p>
          <a:p>
            <a:pPr marL="457200" lvl="1" indent="0">
              <a:buNone/>
            </a:pPr>
            <a:r>
              <a:rPr lang="en-US" sz="1800" dirty="0">
                <a:effectLst/>
                <a:latin typeface="Helvetica" pitchFamily="2" charset="0"/>
              </a:rPr>
              <a:t>Stores, Payroll, Departments, Employees, Products, Inventory, Inventory Invoices, Customers, Credit Cards, Cookie Sales</a:t>
            </a:r>
          </a:p>
          <a:p>
            <a:pPr lvl="1"/>
            <a:endParaRPr lang="en-US" sz="2000" dirty="0">
              <a:latin typeface="Helvetica" pitchFamily="2" charset="0"/>
            </a:endParaRPr>
          </a:p>
          <a:p>
            <a:r>
              <a:rPr lang="en-US" sz="2000" dirty="0">
                <a:effectLst/>
                <a:latin typeface="Helvetica" pitchFamily="2" charset="0"/>
              </a:rPr>
              <a:t>In todays world, every business must manage its inventory, which uses up a lot of resources. Hence we created an inventory management system to address this issue for business. </a:t>
            </a:r>
          </a:p>
          <a:p>
            <a:endParaRPr lang="en-US" sz="2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5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CB808-D5C8-71FE-5AC5-7D90B03B4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DFAB0-2A44-F5C1-D1E9-7C70C9D12C3C}"/>
              </a:ext>
            </a:extLst>
          </p:cNvPr>
          <p:cNvSpPr txBox="1"/>
          <p:nvPr/>
        </p:nvSpPr>
        <p:spPr>
          <a:xfrm>
            <a:off x="315311" y="3244334"/>
            <a:ext cx="11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Employees</a:t>
            </a:r>
          </a:p>
        </p:txBody>
      </p:sp>
    </p:spTree>
    <p:extLst>
      <p:ext uri="{BB962C8B-B14F-4D97-AF65-F5344CB8AC3E}">
        <p14:creationId xmlns:p14="http://schemas.microsoft.com/office/powerpoint/2010/main" val="97460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C901F-0B02-8409-E9D0-EAE727E47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3306B1-6BF0-71F1-4AB8-ED8F431E6A16}"/>
              </a:ext>
            </a:extLst>
          </p:cNvPr>
          <p:cNvSpPr txBox="1"/>
          <p:nvPr/>
        </p:nvSpPr>
        <p:spPr>
          <a:xfrm>
            <a:off x="641132" y="493987"/>
            <a:ext cx="13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BF59C-EFEB-BD6F-878B-06BDC1C3DA71}"/>
              </a:ext>
            </a:extLst>
          </p:cNvPr>
          <p:cNvSpPr txBox="1"/>
          <p:nvPr/>
        </p:nvSpPr>
        <p:spPr>
          <a:xfrm>
            <a:off x="641132" y="3492984"/>
            <a:ext cx="91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71563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B252C-125E-55A9-8F34-55AF3CDA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" y="-1"/>
            <a:ext cx="12186116" cy="6861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BB53B-2786-2B51-B5A8-CFC12772DAD6}"/>
              </a:ext>
            </a:extLst>
          </p:cNvPr>
          <p:cNvSpPr txBox="1"/>
          <p:nvPr/>
        </p:nvSpPr>
        <p:spPr>
          <a:xfrm>
            <a:off x="746235" y="788276"/>
            <a:ext cx="117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64466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E63DA-B3C1-20B0-CA98-F89C63EF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CFAAB-8AEC-FB15-EF31-B37BBDBE70AF}"/>
              </a:ext>
            </a:extLst>
          </p:cNvPr>
          <p:cNvSpPr txBox="1"/>
          <p:nvPr/>
        </p:nvSpPr>
        <p:spPr>
          <a:xfrm>
            <a:off x="1681656" y="388883"/>
            <a:ext cx="139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Credit_Cards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77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5DD33-1528-F2DF-907E-F1D9AE67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86116" cy="6861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FF9781-D47C-05D8-1453-46425EBFB4C7}"/>
              </a:ext>
            </a:extLst>
          </p:cNvPr>
          <p:cNvSpPr txBox="1"/>
          <p:nvPr/>
        </p:nvSpPr>
        <p:spPr>
          <a:xfrm>
            <a:off x="704194" y="998483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Cookie_Sales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31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6A781-A096-E7C7-4BDD-2966D207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" y="-1"/>
            <a:ext cx="12186116" cy="6861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F6DB3-D7C2-661D-BB28-E7E3A71E2A47}"/>
              </a:ext>
            </a:extLst>
          </p:cNvPr>
          <p:cNvSpPr txBox="1"/>
          <p:nvPr/>
        </p:nvSpPr>
        <p:spPr>
          <a:xfrm>
            <a:off x="1103587" y="567559"/>
            <a:ext cx="195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Inventory_Invoices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85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17389-E494-8FDF-FFB7-1733A7D6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B09DC-0807-8135-FBC7-C241B684E36B}"/>
              </a:ext>
            </a:extLst>
          </p:cNvPr>
          <p:cNvSpPr txBox="1"/>
          <p:nvPr/>
        </p:nvSpPr>
        <p:spPr>
          <a:xfrm>
            <a:off x="2606566" y="1492469"/>
            <a:ext cx="107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568041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6F2C-4E0D-2758-E067-5A53CB58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048FC1-1312-65C7-2FD6-219710CD3B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Helvetica" pitchFamily="2" charset="0"/>
              </a:rPr>
              <a:t>System interfaces were created to satisfy the needs and desires of the market at the time. </a:t>
            </a:r>
          </a:p>
          <a:p>
            <a:r>
              <a:rPr lang="en-US" sz="2000" dirty="0">
                <a:latin typeface="Helvetica" pitchFamily="2" charset="0"/>
              </a:rPr>
              <a:t>This system will enhance existing performance and assist in problem solving.</a:t>
            </a:r>
          </a:p>
          <a:p>
            <a:r>
              <a:rPr lang="en-US" sz="2000" dirty="0">
                <a:latin typeface="Helvetica" pitchFamily="2" charset="0"/>
              </a:rPr>
              <a:t>With proper inventory management, you spend money on inventory that sells, so cash is always moving through the business.</a:t>
            </a:r>
          </a:p>
          <a:p>
            <a:r>
              <a:rPr lang="en-US" sz="2000" dirty="0">
                <a:latin typeface="Helvetica" pitchFamily="2" charset="0"/>
              </a:rPr>
              <a:t>In order to meet the requirements and wants of the market at the time, system interfaces were developed. </a:t>
            </a:r>
          </a:p>
          <a:p>
            <a:r>
              <a:rPr lang="en-US" sz="2000" dirty="0">
                <a:latin typeface="Helvetica" pitchFamily="2" charset="0"/>
              </a:rPr>
              <a:t>This system will aid in problem resolution and improve current performance.</a:t>
            </a:r>
          </a:p>
          <a:p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305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80D9-2664-0355-C468-C59213DE803F}"/>
              </a:ext>
            </a:extLst>
          </p:cNvPr>
          <p:cNvSpPr txBox="1">
            <a:spLocks/>
          </p:cNvSpPr>
          <p:nvPr/>
        </p:nvSpPr>
        <p:spPr>
          <a:xfrm>
            <a:off x="1524000" y="2919494"/>
            <a:ext cx="9144000" cy="10190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9971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85F4-51FE-6D66-DE31-8C9818DB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558B0-B325-8BC5-C0D3-3EE13DA827B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Helvetica" pitchFamily="2" charset="0"/>
              </a:rPr>
              <a:t>User Stories</a:t>
            </a:r>
          </a:p>
          <a:p>
            <a:r>
              <a:rPr lang="en-US" sz="2000" dirty="0">
                <a:latin typeface="Helvetica" pitchFamily="2" charset="0"/>
              </a:rPr>
              <a:t>Technologies Used</a:t>
            </a:r>
          </a:p>
          <a:p>
            <a:r>
              <a:rPr lang="en-US" sz="2000" dirty="0">
                <a:latin typeface="Helvetica" pitchFamily="2" charset="0"/>
              </a:rPr>
              <a:t>ERD Data Requirements</a:t>
            </a:r>
          </a:p>
          <a:p>
            <a:r>
              <a:rPr lang="en-US" sz="2000" dirty="0">
                <a:latin typeface="Helvetica" pitchFamily="2" charset="0"/>
              </a:rPr>
              <a:t>Entity relationship data requirements/business rules</a:t>
            </a:r>
          </a:p>
          <a:p>
            <a:r>
              <a:rPr lang="en-US" sz="2000" dirty="0">
                <a:latin typeface="Helvetica" pitchFamily="2" charset="0"/>
              </a:rPr>
              <a:t>Conceptual Model</a:t>
            </a:r>
          </a:p>
          <a:p>
            <a:r>
              <a:rPr lang="en-US" sz="2000" dirty="0">
                <a:latin typeface="Helvetica" pitchFamily="2" charset="0"/>
              </a:rPr>
              <a:t>Logical Model</a:t>
            </a:r>
          </a:p>
          <a:p>
            <a:r>
              <a:rPr lang="en-US" sz="2000" dirty="0">
                <a:latin typeface="Helvetica" pitchFamily="2" charset="0"/>
              </a:rPr>
              <a:t>Demo of UI &amp; Layout</a:t>
            </a:r>
          </a:p>
          <a:p>
            <a:r>
              <a:rPr lang="en-US" sz="2000" dirty="0">
                <a:latin typeface="Helvetica" pitchFamily="2" charset="0"/>
              </a:rPr>
              <a:t>Table Data</a:t>
            </a:r>
          </a:p>
          <a:p>
            <a:r>
              <a:rPr lang="en-US" sz="2000" dirty="0">
                <a:latin typeface="Helvetica" pitchFamily="2" charset="0"/>
              </a:rPr>
              <a:t>Conclusion</a:t>
            </a:r>
          </a:p>
          <a:p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26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EAA8-AC90-3B80-119C-C650318D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9066DA-81F4-E509-D356-0976B418A2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Helvetica" pitchFamily="2" charset="0"/>
              </a:rPr>
              <a:t>The app user (manager) must be able to view the Employees within all departments and their respective pay rate in order to accurately pay their employees for the work performed.</a:t>
            </a:r>
          </a:p>
          <a:p>
            <a:r>
              <a:rPr lang="en-US" sz="2000" dirty="0">
                <a:latin typeface="Helvetica" pitchFamily="2" charset="0"/>
              </a:rPr>
              <a:t>The app user (owner) must be able to list new items on the menu to maintain corporate’s expectations of a rotating menu each week so that customers always have a fresh selection of cookies.</a:t>
            </a:r>
          </a:p>
        </p:txBody>
      </p:sp>
    </p:spTree>
    <p:extLst>
      <p:ext uri="{BB962C8B-B14F-4D97-AF65-F5344CB8AC3E}">
        <p14:creationId xmlns:p14="http://schemas.microsoft.com/office/powerpoint/2010/main" val="344593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58E7-CBAC-B829-5060-9E480C4F8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TECHNOLOGIES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16A82-CFC9-6B14-2955-A1359236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21" y="4215993"/>
            <a:ext cx="4133921" cy="1559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9C530B-68C4-3F79-FD2B-01D702D12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21" y="2311039"/>
            <a:ext cx="2977055" cy="858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CA664E-4A9D-D315-5068-10C1B303E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27" y="4215993"/>
            <a:ext cx="5392340" cy="15592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3956D0-5158-036B-A53E-BFC1D47CF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393" y="2051464"/>
            <a:ext cx="4763814" cy="137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6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6C1C-4EF7-4B4A-93C0-3E23288C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89" y="1836574"/>
            <a:ext cx="4425837" cy="1325563"/>
          </a:xfrm>
        </p:spPr>
        <p:txBody>
          <a:bodyPr/>
          <a:lstStyle/>
          <a:p>
            <a:r>
              <a:rPr lang="en-US" dirty="0"/>
              <a:t>CONCEPTUAL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202B73-5D27-5448-ABB6-173A69607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89" y="3429000"/>
            <a:ext cx="4425838" cy="1611258"/>
          </a:xfrm>
        </p:spPr>
        <p:txBody>
          <a:bodyPr>
            <a:normAutofit/>
          </a:bodyPr>
          <a:lstStyle/>
          <a:p>
            <a:r>
              <a:rPr lang="en-US" sz="2000" dirty="0"/>
              <a:t>Conceptual model includes the requirements needed to</a:t>
            </a:r>
          </a:p>
          <a:p>
            <a:r>
              <a:rPr lang="en-US" sz="2000" dirty="0"/>
              <a:t>Create the database </a:t>
            </a:r>
          </a:p>
          <a:p>
            <a:r>
              <a:rPr lang="en-US" sz="2000" dirty="0"/>
              <a:t>High level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F3EBA-2441-C2A4-F455-FA8C2EC6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5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BB7D2E-2FAE-516D-3419-0DF4D803CF32}"/>
              </a:ext>
            </a:extLst>
          </p:cNvPr>
          <p:cNvSpPr txBox="1">
            <a:spLocks/>
          </p:cNvSpPr>
          <p:nvPr/>
        </p:nvSpPr>
        <p:spPr>
          <a:xfrm>
            <a:off x="522889" y="2103437"/>
            <a:ext cx="44258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LOGICAL MODEL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E62F953D-A337-9C2B-A3F0-AC35C33DE87D}"/>
              </a:ext>
            </a:extLst>
          </p:cNvPr>
          <p:cNvSpPr txBox="1">
            <a:spLocks/>
          </p:cNvSpPr>
          <p:nvPr/>
        </p:nvSpPr>
        <p:spPr>
          <a:xfrm>
            <a:off x="522888" y="3429000"/>
            <a:ext cx="4425838" cy="1169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Logical Model includes representations of the entities, attributes and their relationships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0CEA8-96EE-8187-95CC-6B9F8C10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2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C89F-7349-F113-5D40-D5FE1CF5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9494"/>
            <a:ext cx="9144000" cy="1019011"/>
          </a:xfrm>
        </p:spPr>
        <p:txBody>
          <a:bodyPr/>
          <a:lstStyle/>
          <a:p>
            <a:r>
              <a:rPr lang="en-US" dirty="0"/>
              <a:t>DEMO OF THE UI &amp; LAYOUT</a:t>
            </a:r>
          </a:p>
        </p:txBody>
      </p:sp>
    </p:spTree>
    <p:extLst>
      <p:ext uri="{BB962C8B-B14F-4D97-AF65-F5344CB8AC3E}">
        <p14:creationId xmlns:p14="http://schemas.microsoft.com/office/powerpoint/2010/main" val="105327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1FE5B-F8FC-DE2C-86DF-BA7C9C63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1190</TotalTime>
  <Words>351</Words>
  <Application>Microsoft Macintosh PowerPoint</Application>
  <PresentationFormat>Widescreen</PresentationFormat>
  <Paragraphs>54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Office Theme</vt:lpstr>
      <vt:lpstr>CRUMBL COOKIE INVENTORY MANAGEMENT</vt:lpstr>
      <vt:lpstr>OVERVIEW</vt:lpstr>
      <vt:lpstr>TABLE OF CONTENTS</vt:lpstr>
      <vt:lpstr>USER STORIES</vt:lpstr>
      <vt:lpstr>TECHNOLOGIES USED</vt:lpstr>
      <vt:lpstr>CONCEPTUAL MODEL</vt:lpstr>
      <vt:lpstr>PowerPoint Presentation</vt:lpstr>
      <vt:lpstr>DEMO OF THE UI &amp;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Crumbl Cookies Database</dc:title>
  <dc:creator>Taylor, Collin J</dc:creator>
  <cp:lastModifiedBy>Kishan Rathor</cp:lastModifiedBy>
  <cp:revision>9</cp:revision>
  <dcterms:created xsi:type="dcterms:W3CDTF">2022-12-11T01:52:04Z</dcterms:created>
  <dcterms:modified xsi:type="dcterms:W3CDTF">2022-12-12T00:09:58Z</dcterms:modified>
</cp:coreProperties>
</file>